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9" d="100"/>
          <a:sy n="69" d="100"/>
        </p:scale>
        <p:origin x="1032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singing into a microphone&#10;&#10;AI-generated content may be incorrect.">
            <a:extLst>
              <a:ext uri="{FF2B5EF4-FFF2-40B4-BE49-F238E27FC236}">
                <a16:creationId xmlns:a16="http://schemas.microsoft.com/office/drawing/2014/main" id="{1490765B-9D91-8C5A-26C1-9E44A849F6E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3290" b="13290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09289" y="1218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Financial Accountant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13 Years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AngloGold Ashanti Limited 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206031" y="3253060"/>
            <a:ext cx="4181655" cy="107721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dream was to join a multinational that would give me the opportunity to grow my career and leadership skills. I always come across new challenges that do not look like threats but opportunities to grow myself in career and personal life, and that keeps me here.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am married with three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kids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Rehearsing and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performing on stage with my band and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spending good time with my family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A5B5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Fufu with Goat light soup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“People Like You” by Gramps Morgan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Nana Darko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Akonnor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Nana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always dance whenever I am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stressed out to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cool off. This has worked for me in most cases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69" name="Picture Placeholder 68" descr="A person with glasses and a pink shirt with his arms crossed&#10;&#10;AI-generated content may be incorrect.">
            <a:extLst>
              <a:ext uri="{FF2B5EF4-FFF2-40B4-BE49-F238E27FC236}">
                <a16:creationId xmlns:a16="http://schemas.microsoft.com/office/drawing/2014/main" id="{5AEA7A1F-FDA4-B34A-7C49-0C7ECC961B6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/>
          <a:srcRect t="16883" b="16883"/>
          <a:stretch>
            <a:fillRect/>
          </a:stretch>
        </p:blipFill>
        <p:spPr>
          <a:xfrm>
            <a:off x="694088" y="1420664"/>
            <a:ext cx="1790761" cy="1790767"/>
          </a:xfrm>
        </p:spPr>
      </p:pic>
      <p:pic>
        <p:nvPicPr>
          <p:cNvPr id="5" name="Picture Placeholder 4" descr="A group of people posing for a picture&#10;&#10;AI-generated content may be incorrect.">
            <a:extLst>
              <a:ext uri="{FF2B5EF4-FFF2-40B4-BE49-F238E27FC236}">
                <a16:creationId xmlns:a16="http://schemas.microsoft.com/office/drawing/2014/main" id="{52FF0E9C-58C4-65CE-1A5F-5E7B51F99C1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/>
          <a:srcRect t="3414" b="34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E8B30F7AFD954FAE9BDA50E0293C94" ma:contentTypeVersion="18" ma:contentTypeDescription="Create a new document." ma:contentTypeScope="" ma:versionID="7f3e79ec13d6fc787c9dd4422482ab99">
  <xsd:schema xmlns:xsd="http://www.w3.org/2001/XMLSchema" xmlns:xs="http://www.w3.org/2001/XMLSchema" xmlns:p="http://schemas.microsoft.com/office/2006/metadata/properties" xmlns:ns3="9dec2ea2-3df2-4cdc-b614-4dd8a9729f0d" xmlns:ns4="1ecf5319-c4e5-4285-84e5-bfa7d5244952" targetNamespace="http://schemas.microsoft.com/office/2006/metadata/properties" ma:root="true" ma:fieldsID="40bd77a187264bde114e5fe2b2abc7b6" ns3:_="" ns4:_="">
    <xsd:import namespace="9dec2ea2-3df2-4cdc-b614-4dd8a9729f0d"/>
    <xsd:import namespace="1ecf5319-c4e5-4285-84e5-bfa7d524495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SearchProperti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ec2ea2-3df2-4cdc-b614-4dd8a9729f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cf5319-c4e5-4285-84e5-bfa7d524495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dec2ea2-3df2-4cdc-b614-4dd8a9729f0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199870-BCBE-4739-AF97-C2293FB910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ec2ea2-3df2-4cdc-b614-4dd8a9729f0d"/>
    <ds:schemaRef ds:uri="1ecf5319-c4e5-4285-84e5-bfa7d52449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purl.org/dc/elements/1.1/"/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1ecf5319-c4e5-4285-84e5-bfa7d5244952"/>
    <ds:schemaRef ds:uri="9dec2ea2-3df2-4cdc-b614-4dd8a9729f0d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10095</TotalTime>
  <Words>194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Francisca Bannerman</cp:lastModifiedBy>
  <cp:revision>80</cp:revision>
  <dcterms:created xsi:type="dcterms:W3CDTF">2022-11-27T12:58:00Z</dcterms:created>
  <dcterms:modified xsi:type="dcterms:W3CDTF">2025-07-07T00:18:46Z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0x01010079E8B30F7AFD954FAE9BDA50E0293C94</vt:lpwstr>
  </property>
  <property fmtid="{D5CDD505-2E9C-101B-9397-08002B2CF9AE}" pid="3" name="MediaServiceImageTags">
    <vt:lpwstr/>
  </property>
</Properties>
</file>